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56" r:id="rId4"/>
    <p:sldId id="267" r:id="rId5"/>
    <p:sldId id="257" r:id="rId6"/>
    <p:sldId id="269" r:id="rId7"/>
    <p:sldId id="261" r:id="rId8"/>
    <p:sldId id="260" r:id="rId9"/>
    <p:sldId id="263" r:id="rId10"/>
    <p:sldId id="270" r:id="rId11"/>
    <p:sldId id="264" r:id="rId12"/>
    <p:sldId id="265" r:id="rId13"/>
    <p:sldId id="271" r:id="rId14"/>
    <p:sldId id="266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1236-F10F-4549-A679-34620C25E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5B787-CCAD-42A2-8D76-216C0DED7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05BC3-F085-4F88-A025-3C6F7EB4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5C716-3D71-44C3-9807-EC0CBCB4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F4B9-9FA3-4323-AC53-50EF7D72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0B8AA-AB53-4263-9F67-E9E4F822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CFE84-4E6A-4B47-BAFF-2E816C382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3FFD0-5327-42B3-873E-8E222E52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4BF3C-1FA5-4687-B057-6AD4E9C9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DFF0D-BD9D-4C22-B78F-228B6D3C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4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A0C60B-2090-408E-966A-B6C75F49F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EA3FA-BDE5-452F-B518-213B604CF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934B8-926A-4B58-A300-E20BB4E4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F8615-501C-4F72-8225-F33A14E7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57DDA-B758-40E9-A2AB-2957A840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F250-458D-40D0-BEB1-9CB3042D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FF0D2-1E94-4AE7-89F9-F3BED17A4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33B07-C137-483F-A700-1A71EDAD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D96AF-513E-4278-8B97-A5E2A8A2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03ECA-3359-4CA8-856A-B20A10A8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3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0BAC-528A-4E65-8E95-6D622280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EA672-EEBA-40E0-8A45-CD41BEAA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74561-8621-46CE-BB91-910CFF22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530EE-DE19-4563-8C18-424F8FDC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CB286-0EE7-47C6-989C-6E68C1CE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A2B10-BAD1-42E4-A95B-5A2D6F0D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E457A-54B5-4BCF-9C5F-13A2DB4E2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5B971-B04E-4D73-AAE9-8FFFD44B9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5D9F2-6244-4D57-981A-6D0B27A6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BD799-8C23-4EDF-80CD-B2D84777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7F17A-C47E-4BC0-9A5C-ED1AF919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0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A989-8AD3-4B3B-9DAE-56AE82AD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8AFA-1DC7-4543-AAB9-EC56DCE65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65CF4-4463-478F-BBDB-DBCF16F0C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1252EE-A1B0-4CA0-8565-219803F80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FFB4D-6C3B-4B65-9A2E-84C935483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C60EF8-99D0-4235-9E1F-13DB6809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26301-265A-41D0-98DA-45AA0F84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DED69-8F50-4817-818C-A5084DB0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3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ABD6-62C5-4641-8217-E2776C57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C6C54-2B3C-4209-8F1A-806EFDD4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C8528-559A-4227-BC2D-04D15900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F3277-5EAD-48DC-909A-7FB64C37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5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4ED814-1613-43BB-B955-CDD9ABFE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B0E08-B3D7-4D3C-91F0-A60F0394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7B0B7-C45D-4491-95FA-CA16E27E3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0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5E8B9-8A12-40B6-801A-0B84DD2E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B4D87-5877-4DCC-AD59-A2948F9D8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0B6E9-7657-4BB8-9F1D-C9AD265AE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AA8EB-0AFE-4AEA-9EAF-A000DEDC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D6918-D787-4E45-9A3C-041ECF2C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46DD7-3707-4E5F-8C48-A9719E13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5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E5D0-62B7-436F-84FE-02F7CA2B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108C0A-F1B6-4218-8963-EF0ED06E8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FEFAD-F15B-4DA5-9CAE-0A2A84BFC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FDF1C-7170-4AA9-A7CD-067E274C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CC4F0-9347-48AA-B2B1-096E2200A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9FD40-DCC4-4F8D-8B73-FAE120E8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D9B65-521A-4B8C-B1C7-3E4FAFF6A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17E67-F097-43BA-B8BB-964589C84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D0A2D-C187-4A43-97D8-CDDB49A3E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81FA-94EC-423E-A527-C40863972CA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43834-230B-470C-B80F-E69DD7087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97C8E-6385-40AB-BE6C-9A8984747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7DC9-6907-46CA-92B0-F8DCDE3A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5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onteenforma14.blogspot.com/2013/01/modificamos-una-imagen-utilizando-el.html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D1D8-A8E1-4E70-A7EC-E1E295151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920"/>
            <a:ext cx="10515600" cy="5357054"/>
          </a:xfrm>
          <a:effectLst>
            <a:softEdge rad="203200"/>
          </a:effectLst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6600" dirty="0"/>
              <a:t>ANCESTRY </a:t>
            </a:r>
          </a:p>
          <a:p>
            <a:pPr marL="0" indent="0" algn="ctr">
              <a:buNone/>
            </a:pPr>
            <a:r>
              <a:rPr lang="en-US" sz="6600" dirty="0"/>
              <a:t>“WIKI”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/>
              <a:t>(NOT!!!)</a:t>
            </a:r>
          </a:p>
        </p:txBody>
      </p:sp>
    </p:spTree>
    <p:extLst>
      <p:ext uri="{BB962C8B-B14F-4D97-AF65-F5344CB8AC3E}">
        <p14:creationId xmlns:p14="http://schemas.microsoft.com/office/powerpoint/2010/main" val="209141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A197F2-8FC3-41D0-BC59-6ACF07E62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963" y="2457450"/>
            <a:ext cx="3314700" cy="2814638"/>
          </a:xfrm>
          <a:prstGeom prst="rect">
            <a:avLst/>
          </a:prstGeom>
        </p:spPr>
      </p:pic>
      <p:sp>
        <p:nvSpPr>
          <p:cNvPr id="3" name="Half Frame 2">
            <a:extLst>
              <a:ext uri="{FF2B5EF4-FFF2-40B4-BE49-F238E27FC236}">
                <a16:creationId xmlns:a16="http://schemas.microsoft.com/office/drawing/2014/main" id="{B2E41BF0-843F-4EF4-B0C6-DABE6050B35D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3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7D5728-6986-485F-A466-291E0E3DF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991" y="1371599"/>
            <a:ext cx="8644559" cy="4525617"/>
          </a:xfrm>
          <a:prstGeom prst="rect">
            <a:avLst/>
          </a:prstGeom>
        </p:spPr>
      </p:pic>
      <p:sp>
        <p:nvSpPr>
          <p:cNvPr id="3" name="Half Frame 2">
            <a:extLst>
              <a:ext uri="{FF2B5EF4-FFF2-40B4-BE49-F238E27FC236}">
                <a16:creationId xmlns:a16="http://schemas.microsoft.com/office/drawing/2014/main" id="{7748C795-CF07-497A-BAE8-4DE868052A5F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F3EA77C-B4E5-4E64-ADDB-D4DFF812BFBD}"/>
              </a:ext>
            </a:extLst>
          </p:cNvPr>
          <p:cNvSpPr/>
          <p:nvPr/>
        </p:nvSpPr>
        <p:spPr>
          <a:xfrm flipV="1">
            <a:off x="1056653" y="3947653"/>
            <a:ext cx="828675" cy="246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AC5365E-01C0-4795-B22B-F6F318459707}"/>
              </a:ext>
            </a:extLst>
          </p:cNvPr>
          <p:cNvSpPr/>
          <p:nvPr/>
        </p:nvSpPr>
        <p:spPr>
          <a:xfrm rot="10800000">
            <a:off x="2835963" y="5486400"/>
            <a:ext cx="755374" cy="251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2EF82F-FD39-421F-910E-780C52F9F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814387"/>
            <a:ext cx="10715625" cy="5229225"/>
          </a:xfrm>
          <a:prstGeom prst="rect">
            <a:avLst/>
          </a:prstGeom>
        </p:spPr>
      </p:pic>
      <p:sp>
        <p:nvSpPr>
          <p:cNvPr id="4" name="Half Frame 3">
            <a:extLst>
              <a:ext uri="{FF2B5EF4-FFF2-40B4-BE49-F238E27FC236}">
                <a16:creationId xmlns:a16="http://schemas.microsoft.com/office/drawing/2014/main" id="{B5104DD2-764A-4E5F-8C11-AF9444F3CB94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5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19F7DD-2A78-4760-AFAB-906F77F95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5" y="2376487"/>
            <a:ext cx="3300413" cy="2781301"/>
          </a:xfrm>
          <a:prstGeom prst="rect">
            <a:avLst/>
          </a:prstGeom>
        </p:spPr>
      </p:pic>
      <p:sp>
        <p:nvSpPr>
          <p:cNvPr id="3" name="Half Frame 2">
            <a:extLst>
              <a:ext uri="{FF2B5EF4-FFF2-40B4-BE49-F238E27FC236}">
                <a16:creationId xmlns:a16="http://schemas.microsoft.com/office/drawing/2014/main" id="{CBD60AB7-EA3C-4D44-A3D3-765BD19A81FF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8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72F287-22FE-4BCB-AEB4-7114DA733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1085850"/>
            <a:ext cx="10872788" cy="4957762"/>
          </a:xfrm>
          <a:prstGeom prst="rect">
            <a:avLst/>
          </a:prstGeom>
        </p:spPr>
      </p:pic>
      <p:sp>
        <p:nvSpPr>
          <p:cNvPr id="3" name="Half Frame 2">
            <a:extLst>
              <a:ext uri="{FF2B5EF4-FFF2-40B4-BE49-F238E27FC236}">
                <a16:creationId xmlns:a16="http://schemas.microsoft.com/office/drawing/2014/main" id="{A11A0D0E-C964-4362-8723-5DD4E707FFF1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3B02483-E5DC-4EE6-8B59-F0ED1E795222}"/>
              </a:ext>
            </a:extLst>
          </p:cNvPr>
          <p:cNvSpPr/>
          <p:nvPr/>
        </p:nvSpPr>
        <p:spPr>
          <a:xfrm>
            <a:off x="7500731" y="4386471"/>
            <a:ext cx="872390" cy="344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4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D21CDD-141B-4EA2-8156-1314BF567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452" y="733425"/>
            <a:ext cx="10630935" cy="5561358"/>
          </a:xfrm>
          <a:prstGeom prst="rect">
            <a:avLst/>
          </a:prstGeom>
        </p:spPr>
      </p:pic>
      <p:sp>
        <p:nvSpPr>
          <p:cNvPr id="3" name="Half Frame 2">
            <a:extLst>
              <a:ext uri="{FF2B5EF4-FFF2-40B4-BE49-F238E27FC236}">
                <a16:creationId xmlns:a16="http://schemas.microsoft.com/office/drawing/2014/main" id="{C1DDA982-BBC9-475E-9181-47BD8CEEB48B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55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8061F4-3EB1-42DF-A7C4-76584DCF89AD}"/>
              </a:ext>
            </a:extLst>
          </p:cNvPr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End</a:t>
            </a:r>
          </a:p>
        </p:txBody>
      </p:sp>
      <p:cxnSp>
        <p:nvCxnSpPr>
          <p:cNvPr id="17" name="Straight Connector 13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12EED483-B43B-4F4A-AEC1-3A4499FA0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53822" y="1125730"/>
            <a:ext cx="6553545" cy="461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4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6AA76B-6294-45C1-BEAD-1D4587C16B14}"/>
              </a:ext>
            </a:extLst>
          </p:cNvPr>
          <p:cNvSpPr txBox="1"/>
          <p:nvPr/>
        </p:nvSpPr>
        <p:spPr>
          <a:xfrm>
            <a:off x="640079" y="205364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Wiki?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8B8FED-F08C-486F-BC0A-E15E51B588FB}"/>
              </a:ext>
            </a:extLst>
          </p:cNvPr>
          <p:cNvSpPr txBox="1"/>
          <p:nvPr/>
        </p:nvSpPr>
        <p:spPr>
          <a:xfrm>
            <a:off x="6090574" y="801866"/>
            <a:ext cx="5306084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</a:rPr>
              <a:t>Wiki is a piece of server software that allows users to freely create and edit Web page content using any Web browser. Wiki supports hyperlinks and has a simple text syntax for creating new pages and crosslinks between internal pages on the fly.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3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CB522E-0B72-4FDF-8CC5-4F8E2EFB8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405" y="1019314"/>
            <a:ext cx="10974938" cy="1847519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C70A3FB3-CBD0-43E9-8C99-7B61222C74E1}"/>
              </a:ext>
            </a:extLst>
          </p:cNvPr>
          <p:cNvSpPr/>
          <p:nvPr/>
        </p:nvSpPr>
        <p:spPr>
          <a:xfrm rot="5400000">
            <a:off x="4065298" y="3580232"/>
            <a:ext cx="610663" cy="414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8D4B87EF-CA7D-4436-B17A-F0DE3765737C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DAF084-EB02-481A-9BE2-83E25A870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167" y="4162897"/>
            <a:ext cx="11095176" cy="2211783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B155FC75-FF78-4D33-AD08-B4CD31B9EEF1}"/>
              </a:ext>
            </a:extLst>
          </p:cNvPr>
          <p:cNvSpPr/>
          <p:nvPr/>
        </p:nvSpPr>
        <p:spPr>
          <a:xfrm rot="10800000">
            <a:off x="4577798" y="4707967"/>
            <a:ext cx="511037" cy="2615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5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152CBF-F27A-4DB0-A9FC-D2813034F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1079500"/>
            <a:ext cx="10258426" cy="46990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58F41765-22D3-4C11-B939-739E1C17AFB9}"/>
              </a:ext>
            </a:extLst>
          </p:cNvPr>
          <p:cNvSpPr/>
          <p:nvPr/>
        </p:nvSpPr>
        <p:spPr>
          <a:xfrm rot="10800000">
            <a:off x="3302688" y="4974493"/>
            <a:ext cx="1391479" cy="23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56796913-B9CF-4AEF-8AB4-5406E42FB136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Up 1">
            <a:extLst>
              <a:ext uri="{FF2B5EF4-FFF2-40B4-BE49-F238E27FC236}">
                <a16:creationId xmlns:a16="http://schemas.microsoft.com/office/drawing/2014/main" id="{C012AB7D-AC26-4EE4-96A7-CF420B4EA34D}"/>
              </a:ext>
            </a:extLst>
          </p:cNvPr>
          <p:cNvSpPr/>
          <p:nvPr/>
        </p:nvSpPr>
        <p:spPr>
          <a:xfrm>
            <a:off x="2526602" y="5898620"/>
            <a:ext cx="265043" cy="6081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900C5224-8BB8-405B-B59C-51B82B11A892}"/>
              </a:ext>
            </a:extLst>
          </p:cNvPr>
          <p:cNvSpPr/>
          <p:nvPr/>
        </p:nvSpPr>
        <p:spPr>
          <a:xfrm>
            <a:off x="4185611" y="5898619"/>
            <a:ext cx="265043" cy="6081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EA42F644-B967-44A7-B9FF-F965C2ABE903}"/>
              </a:ext>
            </a:extLst>
          </p:cNvPr>
          <p:cNvSpPr/>
          <p:nvPr/>
        </p:nvSpPr>
        <p:spPr>
          <a:xfrm>
            <a:off x="5963478" y="5898619"/>
            <a:ext cx="265043" cy="6081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alf Frame 6">
            <a:extLst>
              <a:ext uri="{FF2B5EF4-FFF2-40B4-BE49-F238E27FC236}">
                <a16:creationId xmlns:a16="http://schemas.microsoft.com/office/drawing/2014/main" id="{758F2493-EBC3-4C29-92AA-B497DE987040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32D21D-1F31-4439-B138-4F7E72FCF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496" y="1060174"/>
            <a:ext cx="10580204" cy="469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6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8E9CE1-6FD5-4E13-A43C-A33C79ED7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538" y="2100263"/>
            <a:ext cx="4100511" cy="3357561"/>
          </a:xfrm>
          <a:prstGeom prst="rect">
            <a:avLst/>
          </a:prstGeom>
        </p:spPr>
      </p:pic>
      <p:sp>
        <p:nvSpPr>
          <p:cNvPr id="3" name="Half Frame 2">
            <a:extLst>
              <a:ext uri="{FF2B5EF4-FFF2-40B4-BE49-F238E27FC236}">
                <a16:creationId xmlns:a16="http://schemas.microsoft.com/office/drawing/2014/main" id="{358E0B27-6C17-4964-B0EC-3AD209CD7B9E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4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97B30F-87CB-47EC-B5D5-E64BF2BC5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8" y="1085850"/>
            <a:ext cx="10833716" cy="5386388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F2F76490-0947-4DD3-994F-F56BFB896582}"/>
              </a:ext>
            </a:extLst>
          </p:cNvPr>
          <p:cNvSpPr/>
          <p:nvPr/>
        </p:nvSpPr>
        <p:spPr>
          <a:xfrm rot="10800000">
            <a:off x="4094788" y="3990136"/>
            <a:ext cx="894983" cy="224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id="{53C9338A-AD23-4AFC-9D20-8922021598E2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8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CE646A-1332-483D-A44D-F5D84CCAE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028700"/>
            <a:ext cx="10922729" cy="5472113"/>
          </a:xfrm>
          <a:prstGeom prst="rect">
            <a:avLst/>
          </a:prstGeom>
        </p:spPr>
      </p:pic>
      <p:sp>
        <p:nvSpPr>
          <p:cNvPr id="3" name="Half Frame 2">
            <a:extLst>
              <a:ext uri="{FF2B5EF4-FFF2-40B4-BE49-F238E27FC236}">
                <a16:creationId xmlns:a16="http://schemas.microsoft.com/office/drawing/2014/main" id="{27A1C70C-7ED3-4A38-9A63-52A4F650E2B4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AAE1643-B784-417E-BD30-D4A5578A6120}"/>
              </a:ext>
            </a:extLst>
          </p:cNvPr>
          <p:cNvSpPr/>
          <p:nvPr/>
        </p:nvSpPr>
        <p:spPr>
          <a:xfrm rot="10800000">
            <a:off x="5168348" y="4174434"/>
            <a:ext cx="927652" cy="251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16400CB-8290-49F6-8654-46E474D18981}"/>
              </a:ext>
            </a:extLst>
          </p:cNvPr>
          <p:cNvSpPr/>
          <p:nvPr/>
        </p:nvSpPr>
        <p:spPr>
          <a:xfrm rot="9668525">
            <a:off x="6573078" y="5989983"/>
            <a:ext cx="887896" cy="278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D2C4E4-753C-4B6D-9AAB-C7EC3CD10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6" y="992496"/>
            <a:ext cx="11118988" cy="4873008"/>
          </a:xfrm>
          <a:prstGeom prst="rect">
            <a:avLst/>
          </a:prstGeom>
        </p:spPr>
      </p:pic>
      <p:sp>
        <p:nvSpPr>
          <p:cNvPr id="4" name="Half Frame 3">
            <a:extLst>
              <a:ext uri="{FF2B5EF4-FFF2-40B4-BE49-F238E27FC236}">
                <a16:creationId xmlns:a16="http://schemas.microsoft.com/office/drawing/2014/main" id="{EAD9017B-7C2F-4138-B722-061F7596019D}"/>
              </a:ext>
            </a:extLst>
          </p:cNvPr>
          <p:cNvSpPr/>
          <p:nvPr/>
        </p:nvSpPr>
        <p:spPr>
          <a:xfrm>
            <a:off x="285750" y="212036"/>
            <a:ext cx="1871663" cy="2822210"/>
          </a:xfrm>
          <a:prstGeom prst="halfFram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7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Application>Microsoft Office PowerPoint</Application>
  <PresentationFormat>Widescreen</PresentationFormat>
  <Paragraphs>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 Carson</dc:creator>
  <cp:lastModifiedBy>Judith Phillips</cp:lastModifiedBy>
  <cp:revision>3</cp:revision>
  <dcterms:created xsi:type="dcterms:W3CDTF">2019-08-04T16:36:32Z</dcterms:created>
  <dcterms:modified xsi:type="dcterms:W3CDTF">2020-10-24T06:48:40Z</dcterms:modified>
</cp:coreProperties>
</file>