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4" r:id="rId7"/>
    <p:sldId id="262" r:id="rId8"/>
    <p:sldId id="263" r:id="rId9"/>
    <p:sldId id="266" r:id="rId10"/>
    <p:sldId id="25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FCF0-B3AB-4C07-AAC4-82E4CE20D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D65CF-8D4B-4EC6-AA6A-25A5C943D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61013-9B27-43D7-A3D4-D5067EBA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89E-B80E-451A-BB23-BC34A3D12E7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3D901-35D1-4524-9ED0-48E0EF3B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1091B-77AD-40C1-88A9-8A1D8653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C742-48DE-41A5-9B54-084C2B8A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4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1AD7-ADFD-422A-B40A-398D2969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BB292-26D9-4BF5-B224-49BF921BD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6997F-53CA-4134-85D4-50FBE02B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89E-B80E-451A-BB23-BC34A3D12E7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11047-4FAF-47C9-8331-38B5758C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79186-06E7-49F0-8784-FD5BF8D1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C742-48DE-41A5-9B54-084C2B8A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1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0F2E31-AAC0-4D2D-99AC-5CA915528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2260A-050B-4D85-BAC4-D1FA0502F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FF1D1-FB5C-4617-ACBA-046336C7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89E-B80E-451A-BB23-BC34A3D12E7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0EF2E-F069-4B9D-BBB8-ED328600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39C5C-EA42-4425-BA11-6A18D374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C742-48DE-41A5-9B54-084C2B8A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0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CE2B-603B-4BA4-8E75-F376BE77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DCA3-6B58-4CDF-A65F-D50B450D2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A7389-2705-42B3-B0B5-5F99DCEAD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89E-B80E-451A-BB23-BC34A3D12E7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347AC-7D45-42C3-8F1D-2EEA1F64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CF623-966E-4904-A312-F6988782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C742-48DE-41A5-9B54-084C2B8A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7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24A6-7A41-4AD4-A639-93FDC388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0EFA7-C14A-4A37-B151-7880D33B9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ABACD-B4EC-4AA6-A4CE-07397496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89E-B80E-451A-BB23-BC34A3D12E7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D929F-0954-4F72-BAFA-7279911C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E86EE-8C1E-4B7F-B6DC-AE69173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C742-48DE-41A5-9B54-084C2B8A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9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A183-5F68-4700-ABB9-BADF44CD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AB5F-EE66-4F27-B7BE-49872F4DD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4C72F-7D62-4C1E-9C1A-A1E34EB51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C1D5F-EC3D-42BB-845A-2EB9BEC7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89E-B80E-451A-BB23-BC34A3D12E7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C5003-06AD-473A-90F4-53C01447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B7518-E1A4-4C19-BDCD-4F23AC4A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C742-48DE-41A5-9B54-084C2B8A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0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0113-AC6A-4996-9DF9-27159BA6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6A2E7-4733-45A5-A11C-6312F60F2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AE902-9056-44F6-9070-4E7B6585D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C8471-A90C-4689-A78C-53779E8D0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9C2A4-405C-4B89-BAC6-C5599D6E3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F43A2-21FF-4148-9AFA-852C0473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89E-B80E-451A-BB23-BC34A3D12E7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8DE30B-BF58-4FEB-B907-A4242D563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66220C-5D22-4F26-888A-39B792DE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C742-48DE-41A5-9B54-084C2B8A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CD72-DE89-4E56-965A-29A71F21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7F191-D92C-4EEB-BBC5-50FACAD3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89E-B80E-451A-BB23-BC34A3D12E7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E4BD4-72DB-4225-BDB1-0666CFDA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75263-7432-4A80-A602-81558931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C742-48DE-41A5-9B54-084C2B8A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683AD7-BA1C-4227-B793-AB858B11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89E-B80E-451A-BB23-BC34A3D12E7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5D702-3835-40E5-81D2-5CFFA3F4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F9DB4-5995-4FFC-9348-F86B64BC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C742-48DE-41A5-9B54-084C2B8A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7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98E0-D459-4960-AA41-546818C3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34489-EEE5-4F37-8EAD-26B1648ED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E7F31-928A-444F-885E-2FF4A0686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BB842-989C-4427-AC37-ED489A49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89E-B80E-451A-BB23-BC34A3D12E7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37260-8FDF-482F-A2FD-E28A8C19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62E75-94E1-441C-A4DA-BFD8FDEF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C742-48DE-41A5-9B54-084C2B8A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BC3B-1D9D-459D-9884-B690C84C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29269-CB4F-498E-B1BA-CA7471366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36FA4-BEDC-4275-9F54-C7A5647B1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D2BD3-B651-412D-9065-8EE144A1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89E-B80E-451A-BB23-BC34A3D12E7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D0359-A825-464F-93A8-F29BB3F6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9D6B-179F-469A-B42E-56E024B3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C742-48DE-41A5-9B54-084C2B8A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A9A546-1CC0-4153-8AC6-7D539409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1D16B-D5A5-494A-BD42-0EC98A5D1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8D6F6-9A14-4333-91A0-89E7B5390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9C89E-B80E-451A-BB23-BC34A3D12E7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BA248-8A8A-4F80-9E69-838EFA5BC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4DD5F-3841-4CC0-A7DA-882C4C524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C742-48DE-41A5-9B54-084C2B8A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mple_Square,_Salt_Lake_City,_1899_retouched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Family_History_Library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lynnsamuelson02@sccoast.ne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3EC78D-D66E-483A-83CD-0CE2A8B5D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4558" y="316850"/>
            <a:ext cx="3832020" cy="32422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AB9857-604E-45A9-B69B-74CCAF9C2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34070" y="3355145"/>
            <a:ext cx="4323036" cy="32422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3C6E5D-FBDA-405D-A74C-BB576ED70BA1}"/>
              </a:ext>
            </a:extLst>
          </p:cNvPr>
          <p:cNvSpPr txBox="1"/>
          <p:nvPr/>
        </p:nvSpPr>
        <p:spPr>
          <a:xfrm flipH="1">
            <a:off x="5355103" y="1682984"/>
            <a:ext cx="595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Church of Jesus Christ of Latter-day Saints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5DCAFE-E0D5-4E2E-8730-F32E45672FB7}"/>
              </a:ext>
            </a:extLst>
          </p:cNvPr>
          <p:cNvSpPr txBox="1"/>
          <p:nvPr/>
        </p:nvSpPr>
        <p:spPr>
          <a:xfrm>
            <a:off x="1325217" y="4545496"/>
            <a:ext cx="506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Family History Library</a:t>
            </a:r>
          </a:p>
          <a:p>
            <a:pPr algn="ctr"/>
            <a:r>
              <a:rPr lang="en-US" sz="2400" dirty="0"/>
              <a:t>Salt Lake City, Utah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CC673-BCE7-4055-96C8-857717B15F07}"/>
              </a:ext>
            </a:extLst>
          </p:cNvPr>
          <p:cNvSpPr txBox="1"/>
          <p:nvPr/>
        </p:nvSpPr>
        <p:spPr>
          <a:xfrm>
            <a:off x="444558" y="6334539"/>
            <a:ext cx="221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GSGC – October 2021</a:t>
            </a:r>
          </a:p>
        </p:txBody>
      </p:sp>
    </p:spTree>
    <p:extLst>
      <p:ext uri="{BB962C8B-B14F-4D97-AF65-F5344CB8AC3E}">
        <p14:creationId xmlns:p14="http://schemas.microsoft.com/office/powerpoint/2010/main" val="173604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CE218-A957-4D11-B109-C130063FA1C7}"/>
              </a:ext>
            </a:extLst>
          </p:cNvPr>
          <p:cNvSpPr txBox="1"/>
          <p:nvPr/>
        </p:nvSpPr>
        <p:spPr>
          <a:xfrm>
            <a:off x="443948" y="302359"/>
            <a:ext cx="114167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FAMILY HISTORY CENTER</a:t>
            </a:r>
          </a:p>
          <a:p>
            <a:pPr algn="ctr"/>
            <a:r>
              <a:rPr lang="en-US" sz="2000" b="1" dirty="0" err="1"/>
              <a:t>ByPass</a:t>
            </a:r>
            <a:r>
              <a:rPr lang="en-US" sz="2000" b="1" dirty="0"/>
              <a:t> 17 and 48</a:t>
            </a:r>
            <a:r>
              <a:rPr lang="en-US" sz="2000" b="1" baseline="30000" dirty="0"/>
              <a:t>th</a:t>
            </a:r>
            <a:r>
              <a:rPr lang="en-US" sz="2000" b="1" dirty="0"/>
              <a:t> Ave North</a:t>
            </a:r>
          </a:p>
          <a:p>
            <a:pPr algn="ctr"/>
            <a:r>
              <a:rPr lang="en-US" sz="2000" b="1" dirty="0"/>
              <a:t>Myrtle Beach, SC </a:t>
            </a:r>
          </a:p>
          <a:p>
            <a:pPr algn="ctr"/>
            <a:endParaRPr lang="en-US" sz="2000" b="1" dirty="0"/>
          </a:p>
          <a:p>
            <a:r>
              <a:rPr lang="en-US" sz="2400" b="1" dirty="0"/>
              <a:t>Current Schedule: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Second and fourth Wednesday of each month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6-8 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Resources: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3 computers available for research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Bring removable drive (thumb drive) for saving images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B&amp;W printer is available for hard copy images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Staffing: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Volunteer(s)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Lynn Samuelson, FHC Director (</a:t>
            </a:r>
            <a:r>
              <a:rPr lang="en-US" sz="2400" b="1" dirty="0">
                <a:hlinkClick r:id="rId2"/>
              </a:rPr>
              <a:t>lynnsamuelson02@sccoast.net</a:t>
            </a:r>
            <a:r>
              <a:rPr lang="en-US" sz="2400" b="1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Charlene Carson (cc.buffalo.gal@verizon.net)</a:t>
            </a:r>
          </a:p>
          <a:p>
            <a:r>
              <a:rPr lang="en-US" sz="24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4071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E23C3-A2AD-46EF-A38E-66AD16DF59D7}"/>
              </a:ext>
            </a:extLst>
          </p:cNvPr>
          <p:cNvSpPr txBox="1"/>
          <p:nvPr/>
        </p:nvSpPr>
        <p:spPr>
          <a:xfrm>
            <a:off x="689114" y="781878"/>
            <a:ext cx="10959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THAT’S ALL FOLKS!!!</a:t>
            </a: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8022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03CBD8-3763-4414-B01C-089116836D5E}"/>
              </a:ext>
            </a:extLst>
          </p:cNvPr>
          <p:cNvSpPr txBox="1"/>
          <p:nvPr/>
        </p:nvSpPr>
        <p:spPr>
          <a:xfrm>
            <a:off x="1921565" y="2544418"/>
            <a:ext cx="7726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WHY VISIT A FAMILY HISTORY CENTER?</a:t>
            </a:r>
          </a:p>
        </p:txBody>
      </p:sp>
    </p:spTree>
    <p:extLst>
      <p:ext uri="{BB962C8B-B14F-4D97-AF65-F5344CB8AC3E}">
        <p14:creationId xmlns:p14="http://schemas.microsoft.com/office/powerpoint/2010/main" val="128762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707F87-4182-4E02-939C-DB2FE3C32DEF}"/>
              </a:ext>
            </a:extLst>
          </p:cNvPr>
          <p:cNvSpPr txBox="1"/>
          <p:nvPr/>
        </p:nvSpPr>
        <p:spPr>
          <a:xfrm>
            <a:off x="768626" y="874643"/>
            <a:ext cx="109595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FREE ACCESS TO PREMIUM RESOURCES</a:t>
            </a:r>
          </a:p>
          <a:p>
            <a:pPr algn="ctr"/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Fold3 – military records and stories ($$)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Newspaper.com – online newspaper archives - 12,000 </a:t>
            </a:r>
            <a:r>
              <a:rPr lang="en-US" sz="2400" dirty="0" err="1"/>
              <a:t>newpapers</a:t>
            </a:r>
            <a:r>
              <a:rPr lang="en-US" sz="2400" dirty="0"/>
              <a:t> spanning 1700’s to 2000’s  ($$)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Ancestry Institution Version – access level equivalent to World subscription ($$)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MyHeritage</a:t>
            </a:r>
            <a:r>
              <a:rPr lang="en-US" sz="2400" dirty="0"/>
              <a:t> Library Edition – additional research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FindMyPast</a:t>
            </a:r>
            <a:r>
              <a:rPr lang="en-US" sz="2400" dirty="0"/>
              <a:t> – focused on UK Ancestry. Not full content.  ($$)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American Ancestors – created by the New England Historic Genealogical Society. Largely New England focused. ($$)</a:t>
            </a:r>
          </a:p>
        </p:txBody>
      </p:sp>
    </p:spTree>
    <p:extLst>
      <p:ext uri="{BB962C8B-B14F-4D97-AF65-F5344CB8AC3E}">
        <p14:creationId xmlns:p14="http://schemas.microsoft.com/office/powerpoint/2010/main" val="39379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3391BE-689E-433F-8BDF-F7063537AE31}"/>
              </a:ext>
            </a:extLst>
          </p:cNvPr>
          <p:cNvSpPr txBox="1"/>
          <p:nvPr/>
        </p:nvSpPr>
        <p:spPr>
          <a:xfrm>
            <a:off x="874643" y="622852"/>
            <a:ext cx="1069450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PREMIUM RESOURCES</a:t>
            </a:r>
          </a:p>
          <a:p>
            <a:pPr algn="ctr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ArkivDigital</a:t>
            </a:r>
            <a:r>
              <a:rPr lang="en-US" sz="2400" dirty="0"/>
              <a:t> – largest private provider of Swedish church records.  ($$)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FamNet</a:t>
            </a:r>
            <a:r>
              <a:rPr lang="en-US" sz="2400" dirty="0"/>
              <a:t> – research New Zealand roots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Geneanet</a:t>
            </a:r>
            <a:r>
              <a:rPr lang="en-US" sz="2400" dirty="0"/>
              <a:t> – dedicated to genealogy in France, Belgium, the Netherlands, Sweden and Germany. ($$)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PaperTrail</a:t>
            </a:r>
            <a:r>
              <a:rPr lang="en-US" sz="2400" dirty="0"/>
              <a:t> – 19</a:t>
            </a:r>
            <a:r>
              <a:rPr lang="en-US" sz="2400" baseline="30000" dirty="0"/>
              <a:t>th</a:t>
            </a:r>
            <a:r>
              <a:rPr lang="en-US" sz="2400" dirty="0"/>
              <a:t> century westward American migration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Alexander Street ($$)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The American Civil War – Research database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The American Civil War – Letters and Diaries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The American Civil War – Images, Photographs, Posters and Ephemera</a:t>
            </a:r>
          </a:p>
        </p:txBody>
      </p:sp>
    </p:spTree>
    <p:extLst>
      <p:ext uri="{BB962C8B-B14F-4D97-AF65-F5344CB8AC3E}">
        <p14:creationId xmlns:p14="http://schemas.microsoft.com/office/powerpoint/2010/main" val="110599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211514-CAC7-4D05-9CB1-5B9910C38610}"/>
              </a:ext>
            </a:extLst>
          </p:cNvPr>
          <p:cNvSpPr txBox="1"/>
          <p:nvPr/>
        </p:nvSpPr>
        <p:spPr>
          <a:xfrm>
            <a:off x="728869" y="1669773"/>
            <a:ext cx="109860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RESTRICTED RECORDS (aka LOCKED/LIMITED ACCESS records)</a:t>
            </a:r>
          </a:p>
          <a:p>
            <a:pPr algn="ctr"/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Some collections have contractual agreements limiting locations authorized to access records.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FHC internet addresses are specifically identified for access to restricted collections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Affiliate libraries (</a:t>
            </a:r>
            <a:r>
              <a:rPr lang="en-US" sz="2400" dirty="0" err="1"/>
              <a:t>eg.</a:t>
            </a:r>
            <a:r>
              <a:rPr lang="en-US" sz="2400" dirty="0"/>
              <a:t> Chapin Memorial Library) </a:t>
            </a:r>
            <a:r>
              <a:rPr lang="en-US" sz="2400" u="sng" dirty="0"/>
              <a:t>may not</a:t>
            </a:r>
            <a:r>
              <a:rPr lang="en-US" sz="2400" dirty="0"/>
              <a:t> be extended the same access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421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22860A-BBB0-48CB-A83D-6AA4AD0E2F2B}"/>
              </a:ext>
            </a:extLst>
          </p:cNvPr>
          <p:cNvSpPr txBox="1"/>
          <p:nvPr/>
        </p:nvSpPr>
        <p:spPr>
          <a:xfrm>
            <a:off x="225083" y="478302"/>
            <a:ext cx="118027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/>
              <a:t>September 21, 2021 - Digitization of Microfilm Completed Ahead of Schedule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Started in 1998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Estimated to take 50 years to complete (technology advances cut the time by 30 years.)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Last “roll” was captured in 2018</a:t>
            </a:r>
          </a:p>
          <a:p>
            <a:pPr lvl="1"/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New images of original records will be directly captured digitally</a:t>
            </a:r>
          </a:p>
          <a:p>
            <a:pPr lvl="1"/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Total of 2.4 </a:t>
            </a:r>
            <a:r>
              <a:rPr lang="en-US" sz="2400" b="1" dirty="0"/>
              <a:t>MILLION</a:t>
            </a:r>
            <a:r>
              <a:rPr lang="en-US" sz="2400" dirty="0"/>
              <a:t> rolls are now digitized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11.5 BILLION </a:t>
            </a:r>
            <a:r>
              <a:rPr lang="en-US" sz="2400" dirty="0"/>
              <a:t>records/individuals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next major project will address digitizing 335,000 microfiche in the collections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338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DF9BA-E84D-4510-8096-BAFF8E6233E3}"/>
              </a:ext>
            </a:extLst>
          </p:cNvPr>
          <p:cNvSpPr txBox="1"/>
          <p:nvPr/>
        </p:nvSpPr>
        <p:spPr>
          <a:xfrm>
            <a:off x="503583" y="702365"/>
            <a:ext cx="11341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Recent Updates/Changes: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New Search Screen</a:t>
            </a:r>
          </a:p>
          <a:p>
            <a:pPr lvl="1"/>
            <a:r>
              <a:rPr lang="en-US" sz="2400" dirty="0"/>
              <a:t>		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AE04A-D96D-44A2-A2AE-193BAEF95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180" y="1875660"/>
            <a:ext cx="5868219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5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61DE2-53FB-4EE5-B051-3F7EB274057C}"/>
              </a:ext>
            </a:extLst>
          </p:cNvPr>
          <p:cNvSpPr txBox="1"/>
          <p:nvPr/>
        </p:nvSpPr>
        <p:spPr>
          <a:xfrm>
            <a:off x="351692" y="548640"/>
            <a:ext cx="111275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/>
              <a:t>More Options:</a:t>
            </a:r>
          </a:p>
          <a:p>
            <a:r>
              <a:rPr lang="en-US"/>
              <a:t>		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D3FB5-E843-43E7-8D2A-02A378893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06" y="733049"/>
            <a:ext cx="5820587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C7FA4-79A7-45B3-9D33-C19BE17A5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069" y="1758462"/>
            <a:ext cx="6387547" cy="4529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3CD4D-CDFD-4C97-AAAA-B34F5221AB69}"/>
              </a:ext>
            </a:extLst>
          </p:cNvPr>
          <p:cNvSpPr txBox="1"/>
          <p:nvPr/>
        </p:nvSpPr>
        <p:spPr>
          <a:xfrm>
            <a:off x="984738" y="661182"/>
            <a:ext cx="10170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Family Search Wiki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09177-B0DC-4ED0-84F1-A4F740362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85" y="2082018"/>
            <a:ext cx="2542857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8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408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Charlene Carson</dc:creator>
  <cp:lastModifiedBy>Judith Phillips</cp:lastModifiedBy>
  <cp:revision>18</cp:revision>
  <dcterms:created xsi:type="dcterms:W3CDTF">2021-09-09T20:51:39Z</dcterms:created>
  <dcterms:modified xsi:type="dcterms:W3CDTF">2021-10-09T13:43:03Z</dcterms:modified>
</cp:coreProperties>
</file>